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73" r:id="rId2"/>
    <p:sldId id="574" r:id="rId3"/>
    <p:sldId id="575" r:id="rId4"/>
    <p:sldId id="576" r:id="rId5"/>
    <p:sldId id="577" r:id="rId6"/>
    <p:sldId id="57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910" y="1712891"/>
            <a:ext cx="9028089" cy="1776832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251. JESUH KIANG NA PAI HIAM?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Have You Been to Jesus? </a:t>
            </a:r>
          </a:p>
          <a:p>
            <a:r>
              <a:rPr lang="en-US" sz="1500" dirty="0"/>
              <a:t>Late 51:1</a:t>
            </a:r>
          </a:p>
          <a:p>
            <a:r>
              <a:rPr lang="en-US" sz="1500" dirty="0"/>
              <a:t>Rev. Elisha Albright Hoffman, 1839-1929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11046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71615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a)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maw?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maw?) 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puansilh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in-ah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46774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	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72944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bawl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2267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puansilh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kisawpzo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64117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217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251. JESUH KIANG NA PAI HIAM?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2018-12-14T14:40:27Z</dcterms:modified>
</cp:coreProperties>
</file>